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00FF"/>
    <a:srgbClr val="00FFFF"/>
    <a:srgbClr val="FFFF66"/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30/10/66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598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30/10/66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404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30/10/66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189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30/10/66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2341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30/10/66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295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30/10/66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660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30/10/66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072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30/10/66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770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30/10/66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6587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30/10/66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812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B284-B072-4BE9-B107-E7F5E45062D8}" type="datetimeFigureOut">
              <a:rPr lang="th-TH" smtClean="0"/>
              <a:t>30/10/66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693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2B284-B072-4BE9-B107-E7F5E45062D8}" type="datetimeFigureOut">
              <a:rPr lang="th-TH" smtClean="0"/>
              <a:t>30/10/66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44EEC-8763-45FD-8898-B55D575334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089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สี่เหลี่ยมผืนผ้ามุมมน 22"/>
          <p:cNvSpPr/>
          <p:nvPr/>
        </p:nvSpPr>
        <p:spPr>
          <a:xfrm>
            <a:off x="5508103" y="5877272"/>
            <a:ext cx="3473150" cy="832935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u="sng" dirty="0" smtClean="0">
                <a:latin typeface="TH SarabunPSK" pitchFamily="34" charset="-34"/>
                <a:cs typeface="TH SarabunPSK" pitchFamily="34" charset="-34"/>
              </a:rPr>
              <a:t>สอบถาม</a:t>
            </a:r>
            <a:r>
              <a:rPr lang="th-TH" sz="1600" b="1" u="sng" dirty="0">
                <a:latin typeface="TH SarabunPSK" pitchFamily="34" charset="-34"/>
                <a:cs typeface="TH SarabunPSK" pitchFamily="34" charset="-34"/>
              </a:rPr>
              <a:t>เพิ่มเติม ติดต่อ    </a:t>
            </a:r>
          </a:p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กองคลัง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ฝ่ายพัฒนารายได้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เทศบาลตำบลเพชรเมืองทอง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  <a:p>
            <a:pPr algn="ctr"/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" name="สี่เหลี่ยมผืนผ้ามุมมน 23"/>
          <p:cNvSpPr/>
          <p:nvPr/>
        </p:nvSpPr>
        <p:spPr>
          <a:xfrm>
            <a:off x="107505" y="3933056"/>
            <a:ext cx="4752528" cy="1446087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มาตรา 85 </a:t>
            </a:r>
            <a:r>
              <a: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ผู้ใดไม่แจ้งการเปลี่ยนแปลงการใช้ประโยชน์จาก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ที่ดิน ต้อง</a:t>
            </a:r>
            <a:r>
              <a: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ระวาง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โทษ ปรับไม่</a:t>
            </a:r>
            <a:r>
              <a: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เกิน 10,000 บาท</a:t>
            </a:r>
          </a:p>
          <a:p>
            <a:r>
              <a:rPr lang="th-TH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มาตรา88 </a:t>
            </a:r>
            <a:r>
              <a: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ผู้ใดแจ้งข้อความเป็นเท็จเพื่อหลีกเลี่ยงการเสีย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ภาษี ต้อง</a:t>
            </a:r>
            <a:r>
              <a: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วางโทษ จำคุกไม่เกิน 2 ปี หรือปรับไม่เกิน 40,000 บาท 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หรือ</a:t>
            </a:r>
            <a:r>
              <a: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ทั้งจำทั้งปรับ</a:t>
            </a:r>
          </a:p>
        </p:txBody>
      </p:sp>
      <p:sp>
        <p:nvSpPr>
          <p:cNvPr id="39" name="สี่เหลี่ยมผืนผ้ามุมมน 38"/>
          <p:cNvSpPr/>
          <p:nvPr/>
        </p:nvSpPr>
        <p:spPr>
          <a:xfrm>
            <a:off x="107504" y="1572994"/>
            <a:ext cx="4752528" cy="2127835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เพื่อประโยชน์ของตัวท่าน</a:t>
            </a:r>
            <a:r>
              <a:rPr lang="th-TH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เอง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!!</a:t>
            </a:r>
            <a:endParaRPr lang="th-TH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กรณีที่มีการเปลี่ยนแปลงการใช้ประโยชน์</a:t>
            </a:r>
            <a:r>
              <a:rPr lang="th-TH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ที่ดิน ไม่</a:t>
            </a:r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ว่าด้วยเหตุอันใด ที่ทำให้ภาษี </a:t>
            </a:r>
            <a:r>
              <a:rPr lang="th-TH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เพิ่มขึ้น</a:t>
            </a:r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หรือ </a:t>
            </a:r>
            <a:r>
              <a:rPr lang="th-TH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ลดลง </a:t>
            </a:r>
            <a:r>
              <a:rPr lang="th-TH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ผู้</a:t>
            </a:r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เสียภาษีต้องแจ้งต่อเจ้าพนักงานสำรวจ</a:t>
            </a:r>
          </a:p>
          <a:p>
            <a:pPr algn="ctr"/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ภายใน </a:t>
            </a:r>
            <a:r>
              <a:rPr lang="th-TH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60 </a:t>
            </a:r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วัน </a:t>
            </a:r>
            <a:r>
              <a:rPr lang="th-TH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* </a:t>
            </a:r>
            <a:r>
              <a:rPr lang="th-TH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นับแต่วัน</a:t>
            </a:r>
            <a:r>
              <a:rPr lang="th-TH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ที่มีการ</a:t>
            </a:r>
            <a:r>
              <a:rPr lang="th-TH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เปลี่ยนแปลง *</a:t>
            </a:r>
            <a:endParaRPr lang="th-TH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(ก่อนวันที่ 1 </a:t>
            </a:r>
            <a:r>
              <a:rPr lang="th-TH" sz="1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มกราคม </a:t>
            </a:r>
            <a:r>
              <a:rPr lang="th-TH" sz="1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2567)</a:t>
            </a:r>
            <a:endParaRPr lang="th-TH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ตามมาตรา 33  </a:t>
            </a:r>
            <a:r>
              <a:rPr lang="th-TH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พรบ</a:t>
            </a:r>
            <a:r>
              <a: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. ภาษีที่ดินและสิ่งปลูกสร้าง </a:t>
            </a:r>
          </a:p>
        </p:txBody>
      </p:sp>
      <p:grpSp>
        <p:nvGrpSpPr>
          <p:cNvPr id="27" name="กลุ่ม 26"/>
          <p:cNvGrpSpPr/>
          <p:nvPr/>
        </p:nvGrpSpPr>
        <p:grpSpPr>
          <a:xfrm>
            <a:off x="5004048" y="1340768"/>
            <a:ext cx="3977205" cy="4464496"/>
            <a:chOff x="4932040" y="980728"/>
            <a:chExt cx="3977205" cy="4464496"/>
          </a:xfrm>
        </p:grpSpPr>
        <p:sp>
          <p:nvSpPr>
            <p:cNvPr id="43" name="สี่เหลี่ยมผืนผ้ามุมมน 42"/>
            <p:cNvSpPr/>
            <p:nvPr/>
          </p:nvSpPr>
          <p:spPr>
            <a:xfrm>
              <a:off x="4932040" y="980728"/>
              <a:ext cx="3977205" cy="4464496"/>
            </a:xfrm>
            <a:prstGeom prst="roundRect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472565" y="1048553"/>
              <a:ext cx="979755" cy="523220"/>
            </a:xfrm>
            <a:prstGeom prst="rect">
              <a:avLst/>
            </a:prstGeom>
            <a:noFill/>
            <a:ln w="15875" cmpd="dbl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th-TH" b="1" u="sng" dirty="0" smtClean="0">
                  <a:latin typeface="TH SarabunPSK" pitchFamily="34" charset="-34"/>
                  <a:cs typeface="TH SarabunPSK" pitchFamily="34" charset="-34"/>
                </a:rPr>
                <a:t>ตัวอย่าง</a:t>
              </a:r>
              <a:endParaRPr lang="th-TH" sz="3600" b="1" u="sng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353275" y="1531947"/>
              <a:ext cx="946917" cy="528901"/>
            </a:xfrm>
            <a:prstGeom prst="rect">
              <a:avLst/>
            </a:prstGeom>
            <a:noFill/>
            <a:ln w="15875" cmpd="tri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 smtClean="0">
                  <a:latin typeface="TH SarabunPSK" pitchFamily="34" charset="-34"/>
                  <a:cs typeface="TH SarabunPSK" pitchFamily="34" charset="-34"/>
                </a:rPr>
                <a:t>เดิม</a:t>
              </a:r>
              <a:endParaRPr lang="th-TH" sz="24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932040" y="1932713"/>
              <a:ext cx="2144021" cy="669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ที่ดินรกร้าง/ ไม่ใช้ประโยชน์/</a:t>
              </a:r>
            </a:p>
            <a:p>
              <a:pPr algn="ctr"/>
              <a:r>
                <a:rPr lang="th-TH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ทำเกษตร/ ค้าขาย</a:t>
              </a:r>
              <a:endPara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419313" y="1531946"/>
              <a:ext cx="946918" cy="528901"/>
            </a:xfrm>
            <a:prstGeom prst="rect">
              <a:avLst/>
            </a:prstGeom>
            <a:noFill/>
            <a:ln w="15875" cmpd="tri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th-TH" sz="2400" b="1" dirty="0" smtClean="0">
                  <a:latin typeface="TH SarabunPSK" pitchFamily="34" charset="-34"/>
                  <a:cs typeface="TH SarabunPSK" pitchFamily="34" charset="-34"/>
                </a:rPr>
                <a:t>ปัจจุบัน</a:t>
              </a:r>
              <a:endParaRPr lang="th-TH" sz="24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57309" y="1896451"/>
              <a:ext cx="1670925" cy="7404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ทำเกษตร/ ที่อยู่อาศัย</a:t>
              </a:r>
            </a:p>
            <a:p>
              <a:pPr algn="ctr"/>
              <a:r>
                <a:rPr lang="th-TH" sz="1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/ ค้าขาย</a:t>
              </a:r>
              <a:endParaRPr lang="th-TH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endParaRPr>
            </a:p>
          </p:txBody>
        </p:sp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2528900"/>
              <a:ext cx="1448370" cy="8118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4460" y="3425978"/>
              <a:ext cx="1403982" cy="898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4088" y="4457094"/>
              <a:ext cx="1336954" cy="6595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7609" y="4269464"/>
              <a:ext cx="1024831" cy="847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2886" y="3506887"/>
              <a:ext cx="999554" cy="7685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9313" y="2552218"/>
              <a:ext cx="1129189" cy="8767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ลูกศรขวา 25"/>
            <p:cNvSpPr/>
            <p:nvPr/>
          </p:nvSpPr>
          <p:spPr>
            <a:xfrm>
              <a:off x="6863478" y="2934844"/>
              <a:ext cx="387662" cy="199742"/>
            </a:xfrm>
            <a:prstGeom prst="right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57" name="ลูกศรขวา 56"/>
            <p:cNvSpPr/>
            <p:nvPr/>
          </p:nvSpPr>
          <p:spPr>
            <a:xfrm>
              <a:off x="6857252" y="4726782"/>
              <a:ext cx="387662" cy="199742"/>
            </a:xfrm>
            <a:prstGeom prst="right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58" name="ลูกศรขวา 57"/>
            <p:cNvSpPr/>
            <p:nvPr/>
          </p:nvSpPr>
          <p:spPr>
            <a:xfrm>
              <a:off x="6863478" y="3775381"/>
              <a:ext cx="387662" cy="199742"/>
            </a:xfrm>
            <a:prstGeom prst="right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28" name="สี่เหลี่ยมผืนผ้ามุมมน 27"/>
          <p:cNvSpPr/>
          <p:nvPr/>
        </p:nvSpPr>
        <p:spPr>
          <a:xfrm>
            <a:off x="1835697" y="116633"/>
            <a:ext cx="6965918" cy="1152128"/>
          </a:xfrm>
          <a:prstGeom prst="roundRect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4000" b="1" dirty="0" smtClean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4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ข่าวประชาสัมพันธ์ เทศบาลตำบลเพชรเมืองทอง</a:t>
            </a:r>
            <a:endParaRPr lang="th-TH" sz="40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algn="ctr"/>
            <a:endParaRPr lang="th-TH" sz="4000" dirty="0">
              <a:solidFill>
                <a:srgbClr val="FF0066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2245" y="-1"/>
            <a:ext cx="1512168" cy="13407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cs typeface="+mj-cs"/>
              </a:rPr>
              <a:t>ตรา</a:t>
            </a:r>
          </a:p>
          <a:p>
            <a:pPr algn="ctr"/>
            <a:r>
              <a:rPr lang="th-TH" b="1" dirty="0" err="1" smtClean="0">
                <a:cs typeface="+mj-cs"/>
              </a:rPr>
              <a:t>อปท</a:t>
            </a:r>
            <a:endParaRPr lang="th-TH" b="1" dirty="0">
              <a:cs typeface="+mj-cs"/>
            </a:endParaRPr>
          </a:p>
        </p:txBody>
      </p:sp>
      <p:pic>
        <p:nvPicPr>
          <p:cNvPr id="25" name="รูปภาพ 24" descr="ตราเทศบาล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33914"/>
            <a:ext cx="1602510" cy="14085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326903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162</Words>
  <Application>Microsoft Office PowerPoint</Application>
  <PresentationFormat>นำเสนอทางหน้าจอ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NCC</dc:creator>
  <cp:lastModifiedBy>Computer</cp:lastModifiedBy>
  <cp:revision>67</cp:revision>
  <cp:lastPrinted>2022-10-28T09:23:29Z</cp:lastPrinted>
  <dcterms:created xsi:type="dcterms:W3CDTF">2022-10-27T08:48:59Z</dcterms:created>
  <dcterms:modified xsi:type="dcterms:W3CDTF">2023-10-30T09:02:23Z</dcterms:modified>
</cp:coreProperties>
</file>