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67" r:id="rId4"/>
    <p:sldId id="268" r:id="rId5"/>
    <p:sldId id="270" r:id="rId6"/>
    <p:sldId id="269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3048" y="114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7C58B-4AA8-483B-99E9-38202934CAE3}" type="datetimeFigureOut">
              <a:rPr lang="th-TH" smtClean="0"/>
              <a:t>17/09/64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0A93-C24A-4BE2-9E1B-E8746D69882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01505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7C58B-4AA8-483B-99E9-38202934CAE3}" type="datetimeFigureOut">
              <a:rPr lang="th-TH" smtClean="0"/>
              <a:t>17/09/64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0A93-C24A-4BE2-9E1B-E8746D69882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175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7C58B-4AA8-483B-99E9-38202934CAE3}" type="datetimeFigureOut">
              <a:rPr lang="th-TH" smtClean="0"/>
              <a:t>17/09/64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0A93-C24A-4BE2-9E1B-E8746D69882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35865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7C58B-4AA8-483B-99E9-38202934CAE3}" type="datetimeFigureOut">
              <a:rPr lang="th-TH" smtClean="0"/>
              <a:t>17/09/64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0A93-C24A-4BE2-9E1B-E8746D69882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8854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7C58B-4AA8-483B-99E9-38202934CAE3}" type="datetimeFigureOut">
              <a:rPr lang="th-TH" smtClean="0"/>
              <a:t>17/09/64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0A93-C24A-4BE2-9E1B-E8746D69882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2945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7C58B-4AA8-483B-99E9-38202934CAE3}" type="datetimeFigureOut">
              <a:rPr lang="th-TH" smtClean="0"/>
              <a:t>17/09/64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0A93-C24A-4BE2-9E1B-E8746D69882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3312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7C58B-4AA8-483B-99E9-38202934CAE3}" type="datetimeFigureOut">
              <a:rPr lang="th-TH" smtClean="0"/>
              <a:t>17/09/64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0A93-C24A-4BE2-9E1B-E8746D69882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41239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7C58B-4AA8-483B-99E9-38202934CAE3}" type="datetimeFigureOut">
              <a:rPr lang="th-TH" smtClean="0"/>
              <a:t>17/09/64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0A93-C24A-4BE2-9E1B-E8746D69882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8660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7C58B-4AA8-483B-99E9-38202934CAE3}" type="datetimeFigureOut">
              <a:rPr lang="th-TH" smtClean="0"/>
              <a:t>17/09/64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0A93-C24A-4BE2-9E1B-E8746D69882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8793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7C58B-4AA8-483B-99E9-38202934CAE3}" type="datetimeFigureOut">
              <a:rPr lang="th-TH" smtClean="0"/>
              <a:t>17/09/64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0A93-C24A-4BE2-9E1B-E8746D69882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096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7C58B-4AA8-483B-99E9-38202934CAE3}" type="datetimeFigureOut">
              <a:rPr lang="th-TH" smtClean="0"/>
              <a:t>17/09/64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0A93-C24A-4BE2-9E1B-E8746D69882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85775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7C58B-4AA8-483B-99E9-38202934CAE3}" type="datetimeFigureOut">
              <a:rPr lang="th-TH" smtClean="0"/>
              <a:t>17/09/64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90A93-C24A-4BE2-9E1B-E8746D69882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089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11" Type="http://schemas.openxmlformats.org/officeDocument/2006/relationships/image" Target="../media/image24.jpeg"/><Relationship Id="rId5" Type="http://schemas.openxmlformats.org/officeDocument/2006/relationships/image" Target="../media/image18.jpeg"/><Relationship Id="rId10" Type="http://schemas.openxmlformats.org/officeDocument/2006/relationships/image" Target="../media/image23.jpeg"/><Relationship Id="rId4" Type="http://schemas.openxmlformats.org/officeDocument/2006/relationships/image" Target="../media/image17.jpeg"/><Relationship Id="rId9" Type="http://schemas.openxmlformats.org/officeDocument/2006/relationships/image" Target="../media/image2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peg"/><Relationship Id="rId3" Type="http://schemas.openxmlformats.org/officeDocument/2006/relationships/image" Target="../media/image26.jpeg"/><Relationship Id="rId7" Type="http://schemas.openxmlformats.org/officeDocument/2006/relationships/image" Target="../media/image30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image" Target="../media/image33.jpeg"/><Relationship Id="rId7" Type="http://schemas.openxmlformats.org/officeDocument/2006/relationships/image" Target="../media/image37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35.jpeg"/><Relationship Id="rId10" Type="http://schemas.openxmlformats.org/officeDocument/2006/relationships/image" Target="../media/image40.jpeg"/><Relationship Id="rId4" Type="http://schemas.openxmlformats.org/officeDocument/2006/relationships/image" Target="../media/image34.jpeg"/><Relationship Id="rId9" Type="http://schemas.openxmlformats.org/officeDocument/2006/relationships/image" Target="../media/image39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jpeg"/><Relationship Id="rId3" Type="http://schemas.openxmlformats.org/officeDocument/2006/relationships/image" Target="../media/image42.jpeg"/><Relationship Id="rId7" Type="http://schemas.openxmlformats.org/officeDocument/2006/relationships/image" Target="../media/image46.jpeg"/><Relationship Id="rId12" Type="http://schemas.openxmlformats.org/officeDocument/2006/relationships/image" Target="../media/image51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jpeg"/><Relationship Id="rId11" Type="http://schemas.openxmlformats.org/officeDocument/2006/relationships/image" Target="../media/image50.jpeg"/><Relationship Id="rId5" Type="http://schemas.openxmlformats.org/officeDocument/2006/relationships/image" Target="../media/image44.jpeg"/><Relationship Id="rId10" Type="http://schemas.openxmlformats.org/officeDocument/2006/relationships/image" Target="../media/image49.jpeg"/><Relationship Id="rId4" Type="http://schemas.openxmlformats.org/officeDocument/2006/relationships/image" Target="../media/image43.jpeg"/><Relationship Id="rId9" Type="http://schemas.openxmlformats.org/officeDocument/2006/relationships/image" Target="../media/image4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41F9149-3580-4697-B6B7-AE3F606B9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th-TH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พิพิธภัณฑ์บ้านคูเมือง </a:t>
            </a:r>
            <a:br>
              <a:rPr lang="th-TH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ตั้งอยู่ที่ บ้านคูเมือง หมู่ที่ ๘ ตำบลแสวงหา อำเภอแสวงหา จังหวัดอ่างทอง เป็นแหล่งท่องเที่ยวทางประวัติศาสตร์ที่สำคัญของอำเภอแสวงหา นักโบราคดีได้สำรสจพบซากเมืองโบราณ สันนิษฐานว่าเป็นชุมชนสมัยทวาราวดีที่มีความรุ่งเรืองในพุทธศตวรรษที่ ๑๔ -๑๘ ที่มีร่องรอยคูเมือง และขุดพบเศษภาชนะ เครื่องปั้นดินเผา กระดูกสัตว์ ลูกปัด หินบดยา แสดงถึงการตั้งบ้านเมืองที่อยู่อาศัย วัดร้างและเศษกระเบื้องจำนวนมากชาวบ้านได้นำของเก่าของโบราณที่ขุดค้นพบและเก็บเอาไว้ มามอบให้พิพิธภัณฑ์ เพื่อเก็บรักษาและดูแลศิลปะวัตถุที่สำคัญทั้งด้านประวัติศาสตร์และวัฒนธรรม</a:t>
            </a:r>
          </a:p>
        </p:txBody>
      </p:sp>
      <p:pic>
        <p:nvPicPr>
          <p:cNvPr id="5" name="ตัวแทนเนื้อหา 4">
            <a:extLst>
              <a:ext uri="{FF2B5EF4-FFF2-40B4-BE49-F238E27FC236}">
                <a16:creationId xmlns:a16="http://schemas.microsoft.com/office/drawing/2014/main" id="{BB18D584-929E-4BAC-BA6B-A989F01B20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9000" y="7196767"/>
            <a:ext cx="2700660" cy="1800000"/>
          </a:xfrm>
        </p:spPr>
      </p:pic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6E3C1BAF-E855-46C0-A933-C8FCD1B8D9F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9000" y="2798864"/>
            <a:ext cx="2700659" cy="1800000"/>
          </a:xfrm>
          <a:prstGeom prst="rect">
            <a:avLst/>
          </a:prstGeom>
        </p:spPr>
      </p:pic>
      <p:pic>
        <p:nvPicPr>
          <p:cNvPr id="11" name="รูปภาพ 10">
            <a:extLst>
              <a:ext uri="{FF2B5EF4-FFF2-40B4-BE49-F238E27FC236}">
                <a16:creationId xmlns:a16="http://schemas.microsoft.com/office/drawing/2014/main" id="{B7E56ADE-D8CA-4883-B7C2-1BE9CB2F07A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0147" y="4989513"/>
            <a:ext cx="2700659" cy="1800000"/>
          </a:xfrm>
          <a:prstGeom prst="rect">
            <a:avLst/>
          </a:prstGeom>
        </p:spPr>
      </p:pic>
      <p:pic>
        <p:nvPicPr>
          <p:cNvPr id="13" name="รูปภาพ 12">
            <a:extLst>
              <a:ext uri="{FF2B5EF4-FFF2-40B4-BE49-F238E27FC236}">
                <a16:creationId xmlns:a16="http://schemas.microsoft.com/office/drawing/2014/main" id="{7C1DA4FB-A1A0-452C-B6AF-06E02D957816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9000" y="4989513"/>
            <a:ext cx="2700659" cy="1800000"/>
          </a:xfrm>
          <a:prstGeom prst="rect">
            <a:avLst/>
          </a:prstGeom>
        </p:spPr>
      </p:pic>
      <p:pic>
        <p:nvPicPr>
          <p:cNvPr id="15" name="รูปภาพ 14">
            <a:extLst>
              <a:ext uri="{FF2B5EF4-FFF2-40B4-BE49-F238E27FC236}">
                <a16:creationId xmlns:a16="http://schemas.microsoft.com/office/drawing/2014/main" id="{5EB6A99F-A235-4698-B341-4703EE812DFE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0147" y="7196767"/>
            <a:ext cx="2700659" cy="1800000"/>
          </a:xfrm>
          <a:prstGeom prst="rect">
            <a:avLst/>
          </a:prstGeom>
        </p:spPr>
      </p:pic>
      <p:pic>
        <p:nvPicPr>
          <p:cNvPr id="17" name="รูปภาพ 16">
            <a:extLst>
              <a:ext uri="{FF2B5EF4-FFF2-40B4-BE49-F238E27FC236}">
                <a16:creationId xmlns:a16="http://schemas.microsoft.com/office/drawing/2014/main" id="{A0B5D635-1623-4B8F-B182-47BE919D894E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488" y="2849361"/>
            <a:ext cx="2704226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796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3BC757B-747D-4E37-8DB1-5016BFBC0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321689"/>
            <a:ext cx="5915025" cy="1800000"/>
          </a:xfrm>
          <a:ln>
            <a:solidFill>
              <a:schemeClr val="bg1"/>
            </a:solidFill>
          </a:ln>
        </p:spPr>
        <p:txBody>
          <a:bodyPr anchor="t">
            <a:normAutofit/>
          </a:bodyPr>
          <a:lstStyle/>
          <a:p>
            <a:pPr algn="ctr"/>
            <a:r>
              <a:rPr lang="th-TH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งานส่งเสริมการท่องเที่ยวอำเภอแสวงหา จังหวัดอ่างทอง</a:t>
            </a:r>
            <a:br>
              <a:rPr lang="th-TH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“งานสดุดีวีรชนคนแสวงหา”</a:t>
            </a:r>
            <a:br>
              <a:rPr lang="th-TH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มีการขบวนรถบุปผชาติเทิดพระเกียรติฯ ขบวนแห่</a:t>
            </a:r>
            <a:r>
              <a:rPr lang="th-TH" sz="20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ศิลป</a:t>
            </a:r>
            <a:r>
              <a:rPr lang="th-TH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วัฒนธรรม </a:t>
            </a:r>
            <a:br>
              <a:rPr lang="th-TH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และของดีประจำตำบลร่วมงานสดุดีวีรชนคนแสวงหา</a:t>
            </a:r>
          </a:p>
        </p:txBody>
      </p:sp>
      <p:grpSp>
        <p:nvGrpSpPr>
          <p:cNvPr id="3" name="กลุ่ม 2">
            <a:extLst>
              <a:ext uri="{FF2B5EF4-FFF2-40B4-BE49-F238E27FC236}">
                <a16:creationId xmlns:a16="http://schemas.microsoft.com/office/drawing/2014/main" id="{0AC84595-7BA2-42A3-8434-DD4FBE916E85}"/>
              </a:ext>
            </a:extLst>
          </p:cNvPr>
          <p:cNvGrpSpPr/>
          <p:nvPr/>
        </p:nvGrpSpPr>
        <p:grpSpPr>
          <a:xfrm>
            <a:off x="3662139" y="1563279"/>
            <a:ext cx="2767782" cy="7902153"/>
            <a:chOff x="3662139" y="1563279"/>
            <a:chExt cx="2767782" cy="7902153"/>
          </a:xfrm>
        </p:grpSpPr>
        <p:pic>
          <p:nvPicPr>
            <p:cNvPr id="7" name="รูปภาพ 6">
              <a:extLst>
                <a:ext uri="{FF2B5EF4-FFF2-40B4-BE49-F238E27FC236}">
                  <a16:creationId xmlns:a16="http://schemas.microsoft.com/office/drawing/2014/main" id="{56B17770-E7DD-4B9F-82D1-0B9F30A46E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62139" y="1563279"/>
              <a:ext cx="2700000" cy="1800000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pic>
          <p:nvPicPr>
            <p:cNvPr id="11" name="รูปภาพ 10">
              <a:extLst>
                <a:ext uri="{FF2B5EF4-FFF2-40B4-BE49-F238E27FC236}">
                  <a16:creationId xmlns:a16="http://schemas.microsoft.com/office/drawing/2014/main" id="{E4973C61-4D0A-42D6-9DBB-C78342852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99466" y="3597330"/>
              <a:ext cx="2700000" cy="1800000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pic>
          <p:nvPicPr>
            <p:cNvPr id="33" name="รูปภาพ 32">
              <a:extLst>
                <a:ext uri="{FF2B5EF4-FFF2-40B4-BE49-F238E27FC236}">
                  <a16:creationId xmlns:a16="http://schemas.microsoft.com/office/drawing/2014/main" id="{E38F6E09-FE4A-4F73-8920-7E987310C1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29921" y="7665432"/>
              <a:ext cx="2700000" cy="1800000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pic>
          <p:nvPicPr>
            <p:cNvPr id="45" name="รูปภาพ 44">
              <a:extLst>
                <a:ext uri="{FF2B5EF4-FFF2-40B4-BE49-F238E27FC236}">
                  <a16:creationId xmlns:a16="http://schemas.microsoft.com/office/drawing/2014/main" id="{9B94BB4B-3B96-4031-9477-7830BFE7FEB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97616" y="5631381"/>
              <a:ext cx="2700000" cy="1800000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</p:grpSp>
      <p:grpSp>
        <p:nvGrpSpPr>
          <p:cNvPr id="8" name="กลุ่ม 7">
            <a:extLst>
              <a:ext uri="{FF2B5EF4-FFF2-40B4-BE49-F238E27FC236}">
                <a16:creationId xmlns:a16="http://schemas.microsoft.com/office/drawing/2014/main" id="{3017BB22-5E14-4AB8-9679-121CB6118115}"/>
              </a:ext>
            </a:extLst>
          </p:cNvPr>
          <p:cNvGrpSpPr/>
          <p:nvPr/>
        </p:nvGrpSpPr>
        <p:grpSpPr>
          <a:xfrm>
            <a:off x="771360" y="1563279"/>
            <a:ext cx="2700000" cy="7902153"/>
            <a:chOff x="771360" y="1563279"/>
            <a:chExt cx="2700000" cy="7902153"/>
          </a:xfrm>
        </p:grpSpPr>
        <p:pic>
          <p:nvPicPr>
            <p:cNvPr id="15" name="รูปภาพ 14">
              <a:extLst>
                <a:ext uri="{FF2B5EF4-FFF2-40B4-BE49-F238E27FC236}">
                  <a16:creationId xmlns:a16="http://schemas.microsoft.com/office/drawing/2014/main" id="{93B965B9-4581-4B5F-AB40-596C8CAF2BC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1360" y="1563279"/>
              <a:ext cx="2700000" cy="1800000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pic>
          <p:nvPicPr>
            <p:cNvPr id="39" name="รูปภาพ 38">
              <a:extLst>
                <a:ext uri="{FF2B5EF4-FFF2-40B4-BE49-F238E27FC236}">
                  <a16:creationId xmlns:a16="http://schemas.microsoft.com/office/drawing/2014/main" id="{71913F39-893C-480B-AE28-80CEF49AB44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1360" y="3597330"/>
              <a:ext cx="2700000" cy="1800000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pic>
          <p:nvPicPr>
            <p:cNvPr id="32" name="ตัวแทนเนื้อหา 4">
              <a:extLst>
                <a:ext uri="{FF2B5EF4-FFF2-40B4-BE49-F238E27FC236}">
                  <a16:creationId xmlns:a16="http://schemas.microsoft.com/office/drawing/2014/main" id="{D1C9BA73-F773-47D4-99A9-67FE0F42344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1360" y="5631381"/>
              <a:ext cx="2700000" cy="1800000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pic>
          <p:nvPicPr>
            <p:cNvPr id="34" name="รูปภาพ 33">
              <a:extLst>
                <a:ext uri="{FF2B5EF4-FFF2-40B4-BE49-F238E27FC236}">
                  <a16:creationId xmlns:a16="http://schemas.microsoft.com/office/drawing/2014/main" id="{DD3355B6-1449-48F2-88B8-C33B38A2E9D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1360" y="7665432"/>
              <a:ext cx="2700000" cy="1800000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2259260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7C68D49-7398-4670-8C04-D1C7F07FC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138" y="522284"/>
            <a:ext cx="5915025" cy="1800000"/>
          </a:xfrm>
        </p:spPr>
        <p:txBody>
          <a:bodyPr/>
          <a:lstStyle/>
          <a:p>
            <a:endParaRPr lang="th-TH"/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3B36FB11-3BD6-4EC1-903A-BD145478716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8891" y="496978"/>
            <a:ext cx="2701055" cy="1800000"/>
          </a:xfrm>
          <a:prstGeom prst="rect">
            <a:avLst/>
          </a:prstGeom>
        </p:spPr>
      </p:pic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E6D04F2A-24AB-4F28-9B7B-B8016170557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5043" y="496978"/>
            <a:ext cx="2701055" cy="1800000"/>
          </a:xfrm>
          <a:prstGeom prst="rect">
            <a:avLst/>
          </a:prstGeom>
        </p:spPr>
      </p:pic>
      <p:pic>
        <p:nvPicPr>
          <p:cNvPr id="57" name="รูปภาพ 56">
            <a:extLst>
              <a:ext uri="{FF2B5EF4-FFF2-40B4-BE49-F238E27FC236}">
                <a16:creationId xmlns:a16="http://schemas.microsoft.com/office/drawing/2014/main" id="{96EE8725-8997-4A51-99F8-857853B15DC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8890" y="2404216"/>
            <a:ext cx="2701055" cy="1800000"/>
          </a:xfrm>
          <a:prstGeom prst="rect">
            <a:avLst/>
          </a:prstGeom>
        </p:spPr>
      </p:pic>
      <p:pic>
        <p:nvPicPr>
          <p:cNvPr id="59" name="รูปภาพ 58">
            <a:extLst>
              <a:ext uri="{FF2B5EF4-FFF2-40B4-BE49-F238E27FC236}">
                <a16:creationId xmlns:a16="http://schemas.microsoft.com/office/drawing/2014/main" id="{246FE62D-2339-47DF-A8C8-0C6C4F884EDE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3138" y="8210708"/>
            <a:ext cx="2701055" cy="1800000"/>
          </a:xfrm>
          <a:prstGeom prst="rect">
            <a:avLst/>
          </a:prstGeom>
        </p:spPr>
      </p:pic>
      <p:pic>
        <p:nvPicPr>
          <p:cNvPr id="109" name="รูปภาพ 108">
            <a:extLst>
              <a:ext uri="{FF2B5EF4-FFF2-40B4-BE49-F238E27FC236}">
                <a16:creationId xmlns:a16="http://schemas.microsoft.com/office/drawing/2014/main" id="{F1E65CDC-B780-42EF-A10A-9BCDAA377652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580" y="4353843"/>
            <a:ext cx="2701055" cy="1800000"/>
          </a:xfrm>
          <a:prstGeom prst="rect">
            <a:avLst/>
          </a:prstGeom>
        </p:spPr>
      </p:pic>
      <p:pic>
        <p:nvPicPr>
          <p:cNvPr id="111" name="รูปภาพ 110">
            <a:extLst>
              <a:ext uri="{FF2B5EF4-FFF2-40B4-BE49-F238E27FC236}">
                <a16:creationId xmlns:a16="http://schemas.microsoft.com/office/drawing/2014/main" id="{2E6F6BC2-1614-4D1E-9E70-15388F62A8FC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3046" y="6266288"/>
            <a:ext cx="2701055" cy="1800000"/>
          </a:xfrm>
          <a:prstGeom prst="rect">
            <a:avLst/>
          </a:prstGeom>
        </p:spPr>
      </p:pic>
      <p:pic>
        <p:nvPicPr>
          <p:cNvPr id="133" name="รูปภาพ 132">
            <a:extLst>
              <a:ext uri="{FF2B5EF4-FFF2-40B4-BE49-F238E27FC236}">
                <a16:creationId xmlns:a16="http://schemas.microsoft.com/office/drawing/2014/main" id="{50432B03-D573-41B0-9BE2-B923D7AE6FC4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200" y="6278337"/>
            <a:ext cx="2701055" cy="1800000"/>
          </a:xfrm>
          <a:prstGeom prst="rect">
            <a:avLst/>
          </a:prstGeom>
        </p:spPr>
      </p:pic>
      <p:pic>
        <p:nvPicPr>
          <p:cNvPr id="209" name="รูปภาพ 208">
            <a:extLst>
              <a:ext uri="{FF2B5EF4-FFF2-40B4-BE49-F238E27FC236}">
                <a16:creationId xmlns:a16="http://schemas.microsoft.com/office/drawing/2014/main" id="{2AD18FAF-8A01-4254-A851-69EF8F92447E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3046" y="4335252"/>
            <a:ext cx="2700000" cy="1800000"/>
          </a:xfrm>
          <a:prstGeom prst="rect">
            <a:avLst/>
          </a:prstGeom>
        </p:spPr>
      </p:pic>
      <p:pic>
        <p:nvPicPr>
          <p:cNvPr id="227" name="รูปภาพ 226">
            <a:extLst>
              <a:ext uri="{FF2B5EF4-FFF2-40B4-BE49-F238E27FC236}">
                <a16:creationId xmlns:a16="http://schemas.microsoft.com/office/drawing/2014/main" id="{BC01DCB5-E413-4F3F-93AB-BE4BE86C2357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4509" y="8252086"/>
            <a:ext cx="2700000" cy="1800000"/>
          </a:xfrm>
          <a:prstGeom prst="rect">
            <a:avLst/>
          </a:prstGeom>
        </p:spPr>
      </p:pic>
      <p:pic>
        <p:nvPicPr>
          <p:cNvPr id="229" name="รูปภาพ 228">
            <a:extLst>
              <a:ext uri="{FF2B5EF4-FFF2-40B4-BE49-F238E27FC236}">
                <a16:creationId xmlns:a16="http://schemas.microsoft.com/office/drawing/2014/main" id="{5D80BB40-AA98-4CBE-9902-EBE9AA0C52FD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81356" y="2404216"/>
            <a:ext cx="2700000" cy="1800000"/>
          </a:xfrm>
          <a:prstGeom prst="rect">
            <a:avLst/>
          </a:prstGeom>
        </p:spPr>
      </p:pic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58A57681-2B20-47AA-9A6F-71D1D111A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4807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39593D1-0937-4152-9846-09271DF93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174479"/>
            <a:ext cx="5915025" cy="1800000"/>
          </a:xfrm>
        </p:spPr>
        <p:txBody>
          <a:bodyPr anchor="t"/>
          <a:lstStyle/>
          <a:p>
            <a:pPr algn="ctr"/>
            <a:r>
              <a:rPr lang="th-TH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สินค้าโอทอปประจำอำเภอแสวงหา</a:t>
            </a:r>
            <a:br>
              <a:rPr lang="th-TH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เครื่องจักรสาน บ้านหนองถ้ำ</a:t>
            </a:r>
          </a:p>
        </p:txBody>
      </p:sp>
      <p:pic>
        <p:nvPicPr>
          <p:cNvPr id="5" name="ตัวแทนเนื้อหา 4">
            <a:extLst>
              <a:ext uri="{FF2B5EF4-FFF2-40B4-BE49-F238E27FC236}">
                <a16:creationId xmlns:a16="http://schemas.microsoft.com/office/drawing/2014/main" id="{852428A3-3391-4B1D-851C-694E97EF3B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36512" y="3288518"/>
            <a:ext cx="2145092" cy="3217639"/>
          </a:xfrm>
        </p:spPr>
      </p:pic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89AA32A6-3D31-44C4-9833-4C1D1221FF4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8042" y="1364257"/>
            <a:ext cx="2699714" cy="1800000"/>
          </a:xfrm>
          <a:prstGeom prst="rect">
            <a:avLst/>
          </a:prstGeom>
        </p:spPr>
      </p:pic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B889D52B-2B4B-41F5-9EB2-53D3659AE2F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8042" y="3288519"/>
            <a:ext cx="2700000" cy="1800000"/>
          </a:xfrm>
          <a:prstGeom prst="rect">
            <a:avLst/>
          </a:prstGeom>
        </p:spPr>
      </p:pic>
      <p:pic>
        <p:nvPicPr>
          <p:cNvPr id="11" name="รูปภาพ 10">
            <a:extLst>
              <a:ext uri="{FF2B5EF4-FFF2-40B4-BE49-F238E27FC236}">
                <a16:creationId xmlns:a16="http://schemas.microsoft.com/office/drawing/2014/main" id="{A1F4BF8C-C59A-4F7C-AD42-5A5B8EF1F89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86512" y="1364257"/>
            <a:ext cx="2700000" cy="1800000"/>
          </a:xfrm>
          <a:prstGeom prst="rect">
            <a:avLst/>
          </a:prstGeom>
        </p:spPr>
      </p:pic>
      <p:pic>
        <p:nvPicPr>
          <p:cNvPr id="13" name="รูปภาพ 12">
            <a:extLst>
              <a:ext uri="{FF2B5EF4-FFF2-40B4-BE49-F238E27FC236}">
                <a16:creationId xmlns:a16="http://schemas.microsoft.com/office/drawing/2014/main" id="{ACC5ECD8-2842-4CC7-8615-5A4B09191B83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7756" y="5212781"/>
            <a:ext cx="2700000" cy="1800000"/>
          </a:xfrm>
          <a:prstGeom prst="rect">
            <a:avLst/>
          </a:prstGeom>
        </p:spPr>
      </p:pic>
      <p:pic>
        <p:nvPicPr>
          <p:cNvPr id="15" name="รูปภาพ 14">
            <a:extLst>
              <a:ext uri="{FF2B5EF4-FFF2-40B4-BE49-F238E27FC236}">
                <a16:creationId xmlns:a16="http://schemas.microsoft.com/office/drawing/2014/main" id="{8B43543B-7BDF-4A58-A189-9755C19DB55B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36512" y="6630418"/>
            <a:ext cx="2067402" cy="3101103"/>
          </a:xfrm>
          <a:prstGeom prst="rect">
            <a:avLst/>
          </a:prstGeom>
        </p:spPr>
      </p:pic>
      <p:pic>
        <p:nvPicPr>
          <p:cNvPr id="17" name="รูปภาพ 16">
            <a:extLst>
              <a:ext uri="{FF2B5EF4-FFF2-40B4-BE49-F238E27FC236}">
                <a16:creationId xmlns:a16="http://schemas.microsoft.com/office/drawing/2014/main" id="{89CB1D14-A1CB-468C-A509-39DB1AC210DE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7756" y="7197542"/>
            <a:ext cx="2700000" cy="1800000"/>
          </a:xfrm>
          <a:prstGeom prst="rect">
            <a:avLst/>
          </a:prstGeom>
        </p:spPr>
      </p:pic>
      <p:sp>
        <p:nvSpPr>
          <p:cNvPr id="18" name="กล่องข้อความ 17">
            <a:extLst>
              <a:ext uri="{FF2B5EF4-FFF2-40B4-BE49-F238E27FC236}">
                <a16:creationId xmlns:a16="http://schemas.microsoft.com/office/drawing/2014/main" id="{60F827B3-04BB-4A4B-A052-2390BCC7471A}"/>
              </a:ext>
            </a:extLst>
          </p:cNvPr>
          <p:cNvSpPr txBox="1"/>
          <p:nvPr/>
        </p:nvSpPr>
        <p:spPr>
          <a:xfrm>
            <a:off x="857756" y="9368589"/>
            <a:ext cx="2571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นายปัญญา ราตรี ผู้ใหญ่บ้านหมู่ที่ 12</a:t>
            </a:r>
          </a:p>
          <a:p>
            <a:r>
              <a:rPr lang="th-TH" dirty="0"/>
              <a:t>ต.แสวงหา อ.แสวงหา จ.อ่างทอง</a:t>
            </a:r>
          </a:p>
        </p:txBody>
      </p:sp>
    </p:spTree>
    <p:extLst>
      <p:ext uri="{BB962C8B-B14F-4D97-AF65-F5344CB8AC3E}">
        <p14:creationId xmlns:p14="http://schemas.microsoft.com/office/powerpoint/2010/main" val="3892361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>
            <a:extLst>
              <a:ext uri="{FF2B5EF4-FFF2-40B4-BE49-F238E27FC236}">
                <a16:creationId xmlns:a16="http://schemas.microsoft.com/office/drawing/2014/main" id="{E9712D48-95C0-4878-B6A0-9EE3C3D7562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71488" y="527050"/>
            <a:ext cx="5915025" cy="180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สินค้าโอทอปประจำอำเภอแสวงหา</a:t>
            </a:r>
          </a:p>
          <a:p>
            <a:pPr algn="ctr"/>
            <a:r>
              <a:rPr lang="th-TH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ต้นไม้ประดิษฐ์ ดอกไม้ประดิษฐ์ บ้านเทวรินทร์</a:t>
            </a:r>
          </a:p>
        </p:txBody>
      </p:sp>
      <p:pic>
        <p:nvPicPr>
          <p:cNvPr id="6" name="รูปภาพ 5">
            <a:extLst>
              <a:ext uri="{FF2B5EF4-FFF2-40B4-BE49-F238E27FC236}">
                <a16:creationId xmlns:a16="http://schemas.microsoft.com/office/drawing/2014/main" id="{64BC2445-33D3-4981-83E9-1F6FB5821C2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71488" y="6638132"/>
            <a:ext cx="2400000" cy="1800000"/>
          </a:xfrm>
          <a:prstGeom prst="rect">
            <a:avLst/>
          </a:prstGeom>
        </p:spPr>
      </p:pic>
      <p:pic>
        <p:nvPicPr>
          <p:cNvPr id="8" name="รูปภาพ 7">
            <a:extLst>
              <a:ext uri="{FF2B5EF4-FFF2-40B4-BE49-F238E27FC236}">
                <a16:creationId xmlns:a16="http://schemas.microsoft.com/office/drawing/2014/main" id="{8E9312F9-8081-424D-A8B8-393AA758FF1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9804771" y="1153219"/>
            <a:ext cx="2400000" cy="1800000"/>
          </a:xfrm>
          <a:prstGeom prst="rect">
            <a:avLst/>
          </a:prstGeom>
        </p:spPr>
      </p:pic>
      <p:pic>
        <p:nvPicPr>
          <p:cNvPr id="10" name="รูปภาพ 9">
            <a:extLst>
              <a:ext uri="{FF2B5EF4-FFF2-40B4-BE49-F238E27FC236}">
                <a16:creationId xmlns:a16="http://schemas.microsoft.com/office/drawing/2014/main" id="{DF6757CD-7F1F-4CA8-B040-BCD0DE2F187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7338063" y="2764418"/>
            <a:ext cx="2400000" cy="1800000"/>
          </a:xfrm>
          <a:prstGeom prst="rect">
            <a:avLst/>
          </a:prstGeom>
        </p:spPr>
      </p:pic>
      <p:pic>
        <p:nvPicPr>
          <p:cNvPr id="12" name="รูปภาพ 11">
            <a:extLst>
              <a:ext uri="{FF2B5EF4-FFF2-40B4-BE49-F238E27FC236}">
                <a16:creationId xmlns:a16="http://schemas.microsoft.com/office/drawing/2014/main" id="{EFDF7B46-F842-4288-9A66-D7A61AB83A17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38063" y="253219"/>
            <a:ext cx="2400000" cy="1800000"/>
          </a:xfrm>
          <a:prstGeom prst="rect">
            <a:avLst/>
          </a:prstGeom>
        </p:spPr>
      </p:pic>
      <p:pic>
        <p:nvPicPr>
          <p:cNvPr id="1026" name="Picture 2" descr="ต้นไม้ประดิษฐ์ สินค้า OTOP ระดับ 4 ดาว ของดีอำเภอแสวงหา">
            <a:extLst>
              <a:ext uri="{FF2B5EF4-FFF2-40B4-BE49-F238E27FC236}">
                <a16:creationId xmlns:a16="http://schemas.microsoft.com/office/drawing/2014/main" id="{0F7F963B-228C-49BE-809D-37A57EC65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0187" y="1816568"/>
            <a:ext cx="32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ต้นไม้ประดิษฐ์ สินค้า OTOP ระดับ 4 ดาว ของดีอำเภอแสวงหา">
            <a:extLst>
              <a:ext uri="{FF2B5EF4-FFF2-40B4-BE49-F238E27FC236}">
                <a16:creationId xmlns:a16="http://schemas.microsoft.com/office/drawing/2014/main" id="{439939EF-24F9-49F5-986C-1DECC03FF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488" y="3938738"/>
            <a:ext cx="3220543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ไม่มีคำอธิบายรูปภาพ">
            <a:extLst>
              <a:ext uri="{FF2B5EF4-FFF2-40B4-BE49-F238E27FC236}">
                <a16:creationId xmlns:a16="http://schemas.microsoft.com/office/drawing/2014/main" id="{7A0DEE77-D600-449D-BE6F-AA3A6CE1F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4856" y="6338132"/>
            <a:ext cx="1799999" cy="239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ต้นไม้ประดิษฐ์ สินค้า OTOP ระดับ 4 ดาว ของดีอำเภอแสวงหา">
            <a:extLst>
              <a:ext uri="{FF2B5EF4-FFF2-40B4-BE49-F238E27FC236}">
                <a16:creationId xmlns:a16="http://schemas.microsoft.com/office/drawing/2014/main" id="{D566145B-92B0-4F88-9882-071703840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0838" y="1816568"/>
            <a:ext cx="2619374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บ้านเทวรินทร์ ดอกไม้ประดิษฐ์ - Home | Facebook">
            <a:extLst>
              <a:ext uri="{FF2B5EF4-FFF2-40B4-BE49-F238E27FC236}">
                <a16:creationId xmlns:a16="http://schemas.microsoft.com/office/drawing/2014/main" id="{9CA5F391-43A4-4F41-8D91-A0968C512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0837" y="3953913"/>
            <a:ext cx="261937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id="{06FBA41C-F4E1-4E33-AE8A-C1364ADA16E1}"/>
              </a:ext>
            </a:extLst>
          </p:cNvPr>
          <p:cNvSpPr txBox="1"/>
          <p:nvPr/>
        </p:nvSpPr>
        <p:spPr>
          <a:xfrm>
            <a:off x="440187" y="8917285"/>
            <a:ext cx="43556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/>
              <a:t>นายสุรสิทธิ์ ทองสมบัติ</a:t>
            </a:r>
          </a:p>
          <a:p>
            <a:r>
              <a:rPr lang="th-TH" dirty="0"/>
              <a:t>บ้านเลขที่ ๕ หมู่ที่ ๗ ตำบลแสวงหา อำเภอแสวงหา จังหวัดอ่างทอง </a:t>
            </a:r>
          </a:p>
          <a:p>
            <a:r>
              <a:rPr lang="th-TH" dirty="0"/>
              <a:t>โทรศัพท์ ๐๓๕- ๖๔๘๔๘๗ , ๐๘๖- ๑๒๖๙๒๐๗</a:t>
            </a:r>
          </a:p>
        </p:txBody>
      </p:sp>
    </p:spTree>
    <p:extLst>
      <p:ext uri="{BB962C8B-B14F-4D97-AF65-F5344CB8AC3E}">
        <p14:creationId xmlns:p14="http://schemas.microsoft.com/office/powerpoint/2010/main" val="3361702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ตัวแทนเนื้อหา 4">
            <a:extLst>
              <a:ext uri="{FF2B5EF4-FFF2-40B4-BE49-F238E27FC236}">
                <a16:creationId xmlns:a16="http://schemas.microsoft.com/office/drawing/2014/main" id="{C5247CCA-0E54-4E09-A9A2-C290FA252E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72953" y="1318823"/>
            <a:ext cx="2400000" cy="1800000"/>
          </a:xfrm>
        </p:spPr>
      </p:pic>
      <p:pic>
        <p:nvPicPr>
          <p:cNvPr id="11" name="รูปภาพ 10">
            <a:extLst>
              <a:ext uri="{FF2B5EF4-FFF2-40B4-BE49-F238E27FC236}">
                <a16:creationId xmlns:a16="http://schemas.microsoft.com/office/drawing/2014/main" id="{EB6661D1-F129-48E2-B187-C979C73BAE3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7892" y="5152247"/>
            <a:ext cx="2400000" cy="1800000"/>
          </a:xfrm>
          <a:prstGeom prst="rect">
            <a:avLst/>
          </a:prstGeom>
        </p:spPr>
      </p:pic>
      <p:pic>
        <p:nvPicPr>
          <p:cNvPr id="13" name="รูปภาพ 12">
            <a:extLst>
              <a:ext uri="{FF2B5EF4-FFF2-40B4-BE49-F238E27FC236}">
                <a16:creationId xmlns:a16="http://schemas.microsoft.com/office/drawing/2014/main" id="{087C0DF3-DFC2-47F2-B339-0A95979A073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78126" y="174479"/>
            <a:ext cx="2400000" cy="1800000"/>
          </a:xfrm>
          <a:prstGeom prst="rect">
            <a:avLst/>
          </a:prstGeom>
        </p:spPr>
      </p:pic>
      <p:pic>
        <p:nvPicPr>
          <p:cNvPr id="15" name="รูปภาพ 14">
            <a:extLst>
              <a:ext uri="{FF2B5EF4-FFF2-40B4-BE49-F238E27FC236}">
                <a16:creationId xmlns:a16="http://schemas.microsoft.com/office/drawing/2014/main" id="{DBA2725B-358C-48AA-8453-DFB77399DFD9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9394" y="1318823"/>
            <a:ext cx="2400000" cy="1800000"/>
          </a:xfrm>
          <a:prstGeom prst="rect">
            <a:avLst/>
          </a:prstGeom>
        </p:spPr>
      </p:pic>
      <p:pic>
        <p:nvPicPr>
          <p:cNvPr id="17" name="รูปภาพ 16">
            <a:extLst>
              <a:ext uri="{FF2B5EF4-FFF2-40B4-BE49-F238E27FC236}">
                <a16:creationId xmlns:a16="http://schemas.microsoft.com/office/drawing/2014/main" id="{50B3EC63-B203-4CFF-B1E7-FCC2BC3D8622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72953" y="5169632"/>
            <a:ext cx="2400000" cy="1800000"/>
          </a:xfrm>
          <a:prstGeom prst="rect">
            <a:avLst/>
          </a:prstGeom>
        </p:spPr>
      </p:pic>
      <p:sp>
        <p:nvSpPr>
          <p:cNvPr id="18" name="ชื่อเรื่อง 1">
            <a:extLst>
              <a:ext uri="{FF2B5EF4-FFF2-40B4-BE49-F238E27FC236}">
                <a16:creationId xmlns:a16="http://schemas.microsoft.com/office/drawing/2014/main" id="{850A9EE0-775B-4DA6-AB1C-29E875B6D198}"/>
              </a:ext>
            </a:extLst>
          </p:cNvPr>
          <p:cNvSpPr txBox="1">
            <a:spLocks/>
          </p:cNvSpPr>
          <p:nvPr/>
        </p:nvSpPr>
        <p:spPr>
          <a:xfrm>
            <a:off x="471487" y="174479"/>
            <a:ext cx="5915025" cy="180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สินค้าโอทอปประจำอำเภอแสวงหา</a:t>
            </a:r>
          </a:p>
          <a:p>
            <a:pPr algn="ctr"/>
            <a:r>
              <a:rPr lang="th-TH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ต้นไม้มงคล ต้นไม้ประดับ บ้านทองเลื่อน</a:t>
            </a:r>
          </a:p>
        </p:txBody>
      </p:sp>
      <p:pic>
        <p:nvPicPr>
          <p:cNvPr id="1026" name="Picture 2" descr="ไม่มีคำอธิบายรูปภาพ">
            <a:extLst>
              <a:ext uri="{FF2B5EF4-FFF2-40B4-BE49-F238E27FC236}">
                <a16:creationId xmlns:a16="http://schemas.microsoft.com/office/drawing/2014/main" id="{C61C6590-6D90-4E02-8142-7BBCA9B08B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84532" y="5656855"/>
            <a:ext cx="1861573" cy="1861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ไม่มีคำอธิบายรูปภาพ">
            <a:extLst>
              <a:ext uri="{FF2B5EF4-FFF2-40B4-BE49-F238E27FC236}">
                <a16:creationId xmlns:a16="http://schemas.microsoft.com/office/drawing/2014/main" id="{A6D48F99-6A7E-4CE6-8B83-232735F733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59345" y="-128337"/>
            <a:ext cx="3718781" cy="4958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ไม่มีคำอธิบายรูปภาพ">
            <a:extLst>
              <a:ext uri="{FF2B5EF4-FFF2-40B4-BE49-F238E27FC236}">
                <a16:creationId xmlns:a16="http://schemas.microsoft.com/office/drawing/2014/main" id="{3AE9B662-2FDD-4594-B8EA-1DA8E9E74A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9394" y="3235535"/>
            <a:ext cx="24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กล่องข้อความ 18">
            <a:extLst>
              <a:ext uri="{FF2B5EF4-FFF2-40B4-BE49-F238E27FC236}">
                <a16:creationId xmlns:a16="http://schemas.microsoft.com/office/drawing/2014/main" id="{9A662379-AD96-44B4-8109-8C1303AD9FDB}"/>
              </a:ext>
            </a:extLst>
          </p:cNvPr>
          <p:cNvSpPr txBox="1"/>
          <p:nvPr/>
        </p:nvSpPr>
        <p:spPr>
          <a:xfrm>
            <a:off x="573702" y="9085190"/>
            <a:ext cx="5812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0" i="0" dirty="0">
                <a:solidFill>
                  <a:srgbClr val="4F4F4F"/>
                </a:solidFill>
                <a:effectLst/>
                <a:latin typeface="helvetica neue"/>
              </a:rPr>
              <a:t>นายสมชาย บุญสันต์   ผู้ใหญ่บ้าน หมู่ที่.11 บ้านทองเลื่อน ต.แสวงหา อ.แสวงหา จ.อ่างทอง</a:t>
            </a:r>
          </a:p>
          <a:p>
            <a:r>
              <a:rPr lang="th-TH" dirty="0">
                <a:solidFill>
                  <a:srgbClr val="4F4F4F"/>
                </a:solidFill>
                <a:latin typeface="helvetica neue"/>
              </a:rPr>
              <a:t>นายสมหมาย นุ่มทอง สมาชิกสภาเทสบาล</a:t>
            </a:r>
            <a:endParaRPr lang="th-TH" dirty="0"/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164D7E08-D248-4F17-9D4D-9AC71684F4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8999" y="7214808"/>
            <a:ext cx="2400000" cy="13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บทบาท&amp;quot;กำนันผู้ใหญ่บ้าน&amp;quot;กับงาน&amp;quot;บำบัดทุกข์บำรุงสุข&amp;quot;สู่ความมั่นคง  มั่งคั่งและยั่งยืน">
            <a:extLst>
              <a:ext uri="{FF2B5EF4-FFF2-40B4-BE49-F238E27FC236}">
                <a16:creationId xmlns:a16="http://schemas.microsoft.com/office/drawing/2014/main" id="{6DD6E200-D8A4-4277-8F50-A7F68A96A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92390" y="3297568"/>
            <a:ext cx="2361126" cy="1615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รูปภาพ 20">
            <a:extLst>
              <a:ext uri="{FF2B5EF4-FFF2-40B4-BE49-F238E27FC236}">
                <a16:creationId xmlns:a16="http://schemas.microsoft.com/office/drawing/2014/main" id="{D15D8C9D-8119-4322-BD3E-86FF86D1F7CC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19931" y="7226074"/>
            <a:ext cx="2433585" cy="1589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2138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967</TotalTime>
  <Words>265</Words>
  <Application>Microsoft Office PowerPoint</Application>
  <PresentationFormat>กระดาษ A4 (210x297 มม.)</PresentationFormat>
  <Paragraphs>14</Paragraphs>
  <Slides>6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helvetica neue</vt:lpstr>
      <vt:lpstr>TH SarabunIT๙</vt:lpstr>
      <vt:lpstr>ธีมของ Office</vt:lpstr>
      <vt:lpstr>พิพิธภัณฑ์บ้านคูเมือง  ตั้งอยู่ที่ บ้านคูเมือง หมู่ที่ ๘ ตำบลแสวงหา อำเภอแสวงหา จังหวัดอ่างทอง เป็นแหล่งท่องเที่ยวทางประวัติศาสตร์ที่สำคัญของอำเภอแสวงหา นักโบราคดีได้สำรสจพบซากเมืองโบราณ สันนิษฐานว่าเป็นชุมชนสมัยทวาราวดีที่มีความรุ่งเรืองในพุทธศตวรรษที่ ๑๔ -๑๘ ที่มีร่องรอยคูเมือง และขุดพบเศษภาชนะ เครื่องปั้นดินเผา กระดูกสัตว์ ลูกปัด หินบดยา แสดงถึงการตั้งบ้านเมืองที่อยู่อาศัย วัดร้างและเศษกระเบื้องจำนวนมากชาวบ้านได้นำของเก่าของโบราณที่ขุดค้นพบและเก็บเอาไว้ มามอบให้พิพิธภัณฑ์ เพื่อเก็บรักษาและดูแลศิลปะวัตถุที่สำคัญทั้งด้านประวัติศาสตร์และวัฒนธรรม</vt:lpstr>
      <vt:lpstr>งานส่งเสริมการท่องเที่ยวอำเภอแสวงหา จังหวัดอ่างทอง “งานสดุดีวีรชนคนแสวงหา” มีการขบวนรถบุปผชาติเทิดพระเกียรติฯ ขบวนแห่ศิลปวัฒนธรรม  และของดีประจำตำบลร่วมงานสดุดีวีรชนคนแสวงหา</vt:lpstr>
      <vt:lpstr>งานนำเสนอ PowerPoint</vt:lpstr>
      <vt:lpstr>สินค้าโอทอปประจำอำเภอแสวงหา เครื่องจักรสาน บ้านหนองถ้ำ</vt:lpstr>
      <vt:lpstr>สินค้าโอทอปประจำอำเภอแสวงหา ต้นไม้ประดิษฐ์ ดอกไม้ประดิษฐ์ บ้านเทวรินทร์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๑ ยุทธศาสตร์การพัฒนาด้านสาธารณูปโภค สาธารณูปการ  และโครงสร้างพื้นฐาน</dc:title>
  <dc:creator>ben more</dc:creator>
  <cp:lastModifiedBy>ben more</cp:lastModifiedBy>
  <cp:revision>36</cp:revision>
  <dcterms:created xsi:type="dcterms:W3CDTF">2021-07-27T04:28:33Z</dcterms:created>
  <dcterms:modified xsi:type="dcterms:W3CDTF">2021-09-17T08:58:33Z</dcterms:modified>
</cp:coreProperties>
</file>