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70" r:id="rId6"/>
    <p:sldId id="26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11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15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175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586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854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94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1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123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66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7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9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577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C58B-4AA8-483B-99E9-38202934CAE3}" type="datetimeFigureOut">
              <a:rPr lang="th-TH" smtClean="0"/>
              <a:t>17/09/64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0A93-C24A-4BE2-9E1B-E8746D6988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89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51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11" Type="http://schemas.openxmlformats.org/officeDocument/2006/relationships/image" Target="../media/image50.jpeg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1F9149-3580-4697-B6B7-AE3F606B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พิพิธภัณฑ์บ้านคูเมือง </a:t>
            </a:r>
            <a:b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ตั้งอยู่ที่ บ้านคูเมือง หมู่ที่ ๘ ตำบลแสวงหา อำเภอแสวงหา จังหวัดอ่างทอง เป็นแหล่งท่องเที่ยวทางประวัติศาสตร์ที่สำคัญของอำเภอแสวงหา นักโบราคดีได้สำรสจพบซากเมืองโบราณ สันนิษฐานว่าเป็นชุมชนสมัยทวาราวดีที่มีความรุ่งเรืองในพุทธศตวรรษที่ ๑๔ -๑๘ ที่มีร่องรอยคูเมือง และขุดพบเศษภาชนะ เครื่องปั้นดินเผา กระดูกสัตว์ ลูกปัด หินบดยา แสดงถึงการตั้งบ้านเมืองที่อยู่อาศัย วัดร้างและเศษกระเบื้องจำนวนมากชาวบ้านได้นำของเก่าของโบราณที่ขุดค้นพบและเก็บเอาไว้ มามอบให้พิพิธภัณฑ์ เพื่อเก็บรักษาและดูแลศิลปะวัตถุที่สำคัญทั้งด้านประวัติศาสตร์และวัฒนธรรม</a:t>
            </a:r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BB18D584-929E-4BAC-BA6B-A989F01B2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7196767"/>
            <a:ext cx="2700660" cy="1800000"/>
          </a:xfr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6E3C1BAF-E855-46C0-A933-C8FCD1B8D9F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2798864"/>
            <a:ext cx="2700659" cy="1800000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B7E56ADE-D8CA-4883-B7C2-1BE9CB2F07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47" y="4989513"/>
            <a:ext cx="2700659" cy="180000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7C1DA4FB-A1A0-452C-B6AF-06E02D95781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4989513"/>
            <a:ext cx="2700659" cy="1800000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5EB6A99F-A235-4698-B341-4703EE812DF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47" y="7196767"/>
            <a:ext cx="2700659" cy="1800000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A0B5D635-1623-4B8F-B182-47BE919D894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8" y="2849361"/>
            <a:ext cx="2704226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9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3BC757B-747D-4E37-8DB1-5016BFBC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21689"/>
            <a:ext cx="5915025" cy="1800000"/>
          </a:xfrm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algn="ctr"/>
            <a: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งานส่งเสริมการท่องเที่ยวอำเภอแสวงหา จังหวัดอ่างทอง</a:t>
            </a:r>
            <a:b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“งานสดุดีวีรชนคนแสวงหา”</a:t>
            </a:r>
            <a:b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มีการขบวนรถบุปผชาติเทิดพระเกียรติฯ ขบวนแห่</a:t>
            </a:r>
            <a:r>
              <a:rPr lang="th-TH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ศิลป</a:t>
            </a:r>
            <a: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วัฒนธรรม </a:t>
            </a:r>
            <a:b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และของดีประจำตำบลร่วมงานสดุดีวีรชนคนแสวงหา</a:t>
            </a:r>
          </a:p>
        </p:txBody>
      </p:sp>
      <p:grpSp>
        <p:nvGrpSpPr>
          <p:cNvPr id="3" name="กลุ่ม 2">
            <a:extLst>
              <a:ext uri="{FF2B5EF4-FFF2-40B4-BE49-F238E27FC236}">
                <a16:creationId xmlns:a16="http://schemas.microsoft.com/office/drawing/2014/main" id="{0AC84595-7BA2-42A3-8434-DD4FBE916E85}"/>
              </a:ext>
            </a:extLst>
          </p:cNvPr>
          <p:cNvGrpSpPr/>
          <p:nvPr/>
        </p:nvGrpSpPr>
        <p:grpSpPr>
          <a:xfrm>
            <a:off x="3662139" y="1563279"/>
            <a:ext cx="2767782" cy="7902153"/>
            <a:chOff x="3662139" y="1563279"/>
            <a:chExt cx="2767782" cy="7902153"/>
          </a:xfrm>
        </p:grpSpPr>
        <p:pic>
          <p:nvPicPr>
            <p:cNvPr id="7" name="รูปภาพ 6">
              <a:extLst>
                <a:ext uri="{FF2B5EF4-FFF2-40B4-BE49-F238E27FC236}">
                  <a16:creationId xmlns:a16="http://schemas.microsoft.com/office/drawing/2014/main" id="{56B17770-E7DD-4B9F-82D1-0B9F30A46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2139" y="1563279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1" name="รูปภาพ 10">
              <a:extLst>
                <a:ext uri="{FF2B5EF4-FFF2-40B4-BE49-F238E27FC236}">
                  <a16:creationId xmlns:a16="http://schemas.microsoft.com/office/drawing/2014/main" id="{E4973C61-4D0A-42D6-9DBB-C78342852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99466" y="3597330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33" name="รูปภาพ 32">
              <a:extLst>
                <a:ext uri="{FF2B5EF4-FFF2-40B4-BE49-F238E27FC236}">
                  <a16:creationId xmlns:a16="http://schemas.microsoft.com/office/drawing/2014/main" id="{E38F6E09-FE4A-4F73-8920-7E987310C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29921" y="7665432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45" name="รูปภาพ 44">
              <a:extLst>
                <a:ext uri="{FF2B5EF4-FFF2-40B4-BE49-F238E27FC236}">
                  <a16:creationId xmlns:a16="http://schemas.microsoft.com/office/drawing/2014/main" id="{9B94BB4B-3B96-4031-9477-7830BFE7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97616" y="5631381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3017BB22-5E14-4AB8-9679-121CB6118115}"/>
              </a:ext>
            </a:extLst>
          </p:cNvPr>
          <p:cNvGrpSpPr/>
          <p:nvPr/>
        </p:nvGrpSpPr>
        <p:grpSpPr>
          <a:xfrm>
            <a:off x="771360" y="1563279"/>
            <a:ext cx="2700000" cy="7902153"/>
            <a:chOff x="771360" y="1563279"/>
            <a:chExt cx="2700000" cy="7902153"/>
          </a:xfrm>
        </p:grpSpPr>
        <p:pic>
          <p:nvPicPr>
            <p:cNvPr id="15" name="รูปภาพ 14">
              <a:extLst>
                <a:ext uri="{FF2B5EF4-FFF2-40B4-BE49-F238E27FC236}">
                  <a16:creationId xmlns:a16="http://schemas.microsoft.com/office/drawing/2014/main" id="{93B965B9-4581-4B5F-AB40-596C8CAF2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360" y="1563279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39" name="รูปภาพ 38">
              <a:extLst>
                <a:ext uri="{FF2B5EF4-FFF2-40B4-BE49-F238E27FC236}">
                  <a16:creationId xmlns:a16="http://schemas.microsoft.com/office/drawing/2014/main" id="{71913F39-893C-480B-AE28-80CEF49AB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360" y="3597330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32" name="ตัวแทนเนื้อหา 4">
              <a:extLst>
                <a:ext uri="{FF2B5EF4-FFF2-40B4-BE49-F238E27FC236}">
                  <a16:creationId xmlns:a16="http://schemas.microsoft.com/office/drawing/2014/main" id="{D1C9BA73-F773-47D4-99A9-67FE0F423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360" y="5631381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34" name="รูปภาพ 33">
              <a:extLst>
                <a:ext uri="{FF2B5EF4-FFF2-40B4-BE49-F238E27FC236}">
                  <a16:creationId xmlns:a16="http://schemas.microsoft.com/office/drawing/2014/main" id="{DD3355B6-1449-48F2-88B8-C33B38A2E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360" y="7665432"/>
              <a:ext cx="2700000" cy="180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592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C68D49-7398-4670-8C04-D1C7F07FC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38" y="522284"/>
            <a:ext cx="5915025" cy="1800000"/>
          </a:xfrm>
        </p:spPr>
        <p:txBody>
          <a:bodyPr/>
          <a:lstStyle/>
          <a:p>
            <a:endParaRPr lang="th-TH"/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3B36FB11-3BD6-4EC1-903A-BD14547871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891" y="496978"/>
            <a:ext cx="2701055" cy="180000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E6D04F2A-24AB-4F28-9B7B-B801617055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5043" y="496978"/>
            <a:ext cx="2701055" cy="1800000"/>
          </a:xfrm>
          <a:prstGeom prst="rect">
            <a:avLst/>
          </a:prstGeom>
        </p:spPr>
      </p:pic>
      <p:pic>
        <p:nvPicPr>
          <p:cNvPr id="57" name="รูปภาพ 56">
            <a:extLst>
              <a:ext uri="{FF2B5EF4-FFF2-40B4-BE49-F238E27FC236}">
                <a16:creationId xmlns:a16="http://schemas.microsoft.com/office/drawing/2014/main" id="{96EE8725-8997-4A51-99F8-857853B15DC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890" y="2404216"/>
            <a:ext cx="2701055" cy="1800000"/>
          </a:xfrm>
          <a:prstGeom prst="rect">
            <a:avLst/>
          </a:prstGeom>
        </p:spPr>
      </p:pic>
      <p:pic>
        <p:nvPicPr>
          <p:cNvPr id="59" name="รูปภาพ 58">
            <a:extLst>
              <a:ext uri="{FF2B5EF4-FFF2-40B4-BE49-F238E27FC236}">
                <a16:creationId xmlns:a16="http://schemas.microsoft.com/office/drawing/2014/main" id="{246FE62D-2339-47DF-A8C8-0C6C4F884ED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38" y="8210708"/>
            <a:ext cx="2701055" cy="1800000"/>
          </a:xfrm>
          <a:prstGeom prst="rect">
            <a:avLst/>
          </a:prstGeom>
        </p:spPr>
      </p:pic>
      <p:pic>
        <p:nvPicPr>
          <p:cNvPr id="109" name="รูปภาพ 108">
            <a:extLst>
              <a:ext uri="{FF2B5EF4-FFF2-40B4-BE49-F238E27FC236}">
                <a16:creationId xmlns:a16="http://schemas.microsoft.com/office/drawing/2014/main" id="{F1E65CDC-B780-42EF-A10A-9BCDAA3776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580" y="4353843"/>
            <a:ext cx="2701055" cy="1800000"/>
          </a:xfrm>
          <a:prstGeom prst="rect">
            <a:avLst/>
          </a:prstGeom>
        </p:spPr>
      </p:pic>
      <p:pic>
        <p:nvPicPr>
          <p:cNvPr id="111" name="รูปภาพ 110">
            <a:extLst>
              <a:ext uri="{FF2B5EF4-FFF2-40B4-BE49-F238E27FC236}">
                <a16:creationId xmlns:a16="http://schemas.microsoft.com/office/drawing/2014/main" id="{2E6F6BC2-1614-4D1E-9E70-15388F62A8F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3046" y="6266288"/>
            <a:ext cx="2701055" cy="1800000"/>
          </a:xfrm>
          <a:prstGeom prst="rect">
            <a:avLst/>
          </a:prstGeom>
        </p:spPr>
      </p:pic>
      <p:pic>
        <p:nvPicPr>
          <p:cNvPr id="133" name="รูปภาพ 132">
            <a:extLst>
              <a:ext uri="{FF2B5EF4-FFF2-40B4-BE49-F238E27FC236}">
                <a16:creationId xmlns:a16="http://schemas.microsoft.com/office/drawing/2014/main" id="{50432B03-D573-41B0-9BE2-B923D7AE6FC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200" y="6278337"/>
            <a:ext cx="2701055" cy="1800000"/>
          </a:xfrm>
          <a:prstGeom prst="rect">
            <a:avLst/>
          </a:prstGeom>
        </p:spPr>
      </p:pic>
      <p:pic>
        <p:nvPicPr>
          <p:cNvPr id="209" name="รูปภาพ 208">
            <a:extLst>
              <a:ext uri="{FF2B5EF4-FFF2-40B4-BE49-F238E27FC236}">
                <a16:creationId xmlns:a16="http://schemas.microsoft.com/office/drawing/2014/main" id="{2AD18FAF-8A01-4254-A851-69EF8F92447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3046" y="4335252"/>
            <a:ext cx="2700000" cy="1800000"/>
          </a:xfrm>
          <a:prstGeom prst="rect">
            <a:avLst/>
          </a:prstGeom>
        </p:spPr>
      </p:pic>
      <p:pic>
        <p:nvPicPr>
          <p:cNvPr id="227" name="รูปภาพ 226">
            <a:extLst>
              <a:ext uri="{FF2B5EF4-FFF2-40B4-BE49-F238E27FC236}">
                <a16:creationId xmlns:a16="http://schemas.microsoft.com/office/drawing/2014/main" id="{BC01DCB5-E413-4F3F-93AB-BE4BE86C235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4509" y="8252086"/>
            <a:ext cx="2700000" cy="1800000"/>
          </a:xfrm>
          <a:prstGeom prst="rect">
            <a:avLst/>
          </a:prstGeom>
        </p:spPr>
      </p:pic>
      <p:pic>
        <p:nvPicPr>
          <p:cNvPr id="229" name="รูปภาพ 228">
            <a:extLst>
              <a:ext uri="{FF2B5EF4-FFF2-40B4-BE49-F238E27FC236}">
                <a16:creationId xmlns:a16="http://schemas.microsoft.com/office/drawing/2014/main" id="{5D80BB40-AA98-4CBE-9902-EBE9AA0C52FD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356" y="2404216"/>
            <a:ext cx="2700000" cy="1800000"/>
          </a:xfrm>
          <a:prstGeom prst="rect">
            <a:avLst/>
          </a:prstGeom>
        </p:spPr>
      </p:pic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8A57681-2B20-47AA-9A6F-71D1D111A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80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39593D1-0937-4152-9846-09271DF9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74479"/>
            <a:ext cx="5915025" cy="1800000"/>
          </a:xfrm>
        </p:spPr>
        <p:txBody>
          <a:bodyPr anchor="t"/>
          <a:lstStyle/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สินค้าโอทอปประจำอำเภอแสวงหา</a:t>
            </a:r>
            <a:b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เครื่องจักรสาน บ้านหนองถ้ำ</a:t>
            </a:r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852428A3-3391-4B1D-851C-694E97EF3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6512" y="3288518"/>
            <a:ext cx="2145092" cy="3217639"/>
          </a:xfr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89AA32A6-3D31-44C4-9833-4C1D1221FF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042" y="1364257"/>
            <a:ext cx="2699714" cy="180000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B889D52B-2B4B-41F5-9EB2-53D3659AE2F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042" y="3288519"/>
            <a:ext cx="2700000" cy="1800000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A1F4BF8C-C59A-4F7C-AD42-5A5B8EF1F89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512" y="1364257"/>
            <a:ext cx="2700000" cy="180000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ACC5ECD8-2842-4CC7-8615-5A4B09191B8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756" y="5212781"/>
            <a:ext cx="2700000" cy="1800000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8B43543B-7BDF-4A58-A189-9755C19DB55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6512" y="6630418"/>
            <a:ext cx="2067402" cy="3101103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89CB1D14-A1CB-468C-A509-39DB1AC210D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756" y="7197542"/>
            <a:ext cx="2700000" cy="1800000"/>
          </a:xfrm>
          <a:prstGeom prst="rect">
            <a:avLst/>
          </a:prstGeom>
        </p:spPr>
      </p:pic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60F827B3-04BB-4A4B-A052-2390BCC7471A}"/>
              </a:ext>
            </a:extLst>
          </p:cNvPr>
          <p:cNvSpPr txBox="1"/>
          <p:nvPr/>
        </p:nvSpPr>
        <p:spPr>
          <a:xfrm>
            <a:off x="857756" y="9368589"/>
            <a:ext cx="2571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นายปัญญา ราตรี ผู้ใหญ่บ้านหมู่ที่ 12</a:t>
            </a:r>
          </a:p>
          <a:p>
            <a:r>
              <a:rPr lang="th-TH" dirty="0"/>
              <a:t>ต.แสวงหา อ.แสวงหา จ.อ่างทอง</a:t>
            </a:r>
          </a:p>
        </p:txBody>
      </p:sp>
    </p:spTree>
    <p:extLst>
      <p:ext uri="{BB962C8B-B14F-4D97-AF65-F5344CB8AC3E}">
        <p14:creationId xmlns:p14="http://schemas.microsoft.com/office/powerpoint/2010/main" val="389236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E9712D48-95C0-4878-B6A0-9EE3C3D756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88" y="527050"/>
            <a:ext cx="5915025" cy="18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สินค้าโอทอปประจำอำเภอแสวงหา</a:t>
            </a:r>
          </a:p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ต้นไม้ประดิษฐ์ ดอกไม้ประดิษฐ์ บ้านเทวรินทร์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4BC2445-33D3-4981-83E9-1F6FB5821C2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71488" y="6638132"/>
            <a:ext cx="2400000" cy="1800000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8E9312F9-8081-424D-A8B8-393AA758FF1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804771" y="1153219"/>
            <a:ext cx="2400000" cy="1800000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DF6757CD-7F1F-4CA8-B040-BCD0DE2F18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338063" y="2764418"/>
            <a:ext cx="2400000" cy="1800000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EFDF7B46-F842-4288-9A66-D7A61AB83A1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8063" y="253219"/>
            <a:ext cx="2400000" cy="1800000"/>
          </a:xfrm>
          <a:prstGeom prst="rect">
            <a:avLst/>
          </a:prstGeom>
        </p:spPr>
      </p:pic>
      <p:pic>
        <p:nvPicPr>
          <p:cNvPr id="1026" name="Picture 2" descr="ต้นไม้ประดิษฐ์ สินค้า OTOP ระดับ 4 ดาว ของดีอำเภอแสวงหา">
            <a:extLst>
              <a:ext uri="{FF2B5EF4-FFF2-40B4-BE49-F238E27FC236}">
                <a16:creationId xmlns:a16="http://schemas.microsoft.com/office/drawing/2014/main" id="{0F7F963B-228C-49BE-809D-37A57EC65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187" y="1816568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ต้นไม้ประดิษฐ์ สินค้า OTOP ระดับ 4 ดาว ของดีอำเภอแสวงหา">
            <a:extLst>
              <a:ext uri="{FF2B5EF4-FFF2-40B4-BE49-F238E27FC236}">
                <a16:creationId xmlns:a16="http://schemas.microsoft.com/office/drawing/2014/main" id="{439939EF-24F9-49F5-986C-1DECC03FF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3938738"/>
            <a:ext cx="322054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ไม่มีคำอธิบายรูปภาพ">
            <a:extLst>
              <a:ext uri="{FF2B5EF4-FFF2-40B4-BE49-F238E27FC236}">
                <a16:creationId xmlns:a16="http://schemas.microsoft.com/office/drawing/2014/main" id="{7A0DEE77-D600-449D-BE6F-AA3A6CE1F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4856" y="6338132"/>
            <a:ext cx="1799999" cy="239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ต้นไม้ประดิษฐ์ สินค้า OTOP ระดับ 4 ดาว ของดีอำเภอแสวงหา">
            <a:extLst>
              <a:ext uri="{FF2B5EF4-FFF2-40B4-BE49-F238E27FC236}">
                <a16:creationId xmlns:a16="http://schemas.microsoft.com/office/drawing/2014/main" id="{D566145B-92B0-4F88-9882-071703840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0838" y="1816568"/>
            <a:ext cx="261937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บ้านเทวรินทร์ ดอกไม้ประดิษฐ์ - Home | Facebook">
            <a:extLst>
              <a:ext uri="{FF2B5EF4-FFF2-40B4-BE49-F238E27FC236}">
                <a16:creationId xmlns:a16="http://schemas.microsoft.com/office/drawing/2014/main" id="{9CA5F391-43A4-4F41-8D91-A0968C512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0837" y="3953913"/>
            <a:ext cx="26193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06FBA41C-F4E1-4E33-AE8A-C1364ADA16E1}"/>
              </a:ext>
            </a:extLst>
          </p:cNvPr>
          <p:cNvSpPr txBox="1"/>
          <p:nvPr/>
        </p:nvSpPr>
        <p:spPr>
          <a:xfrm>
            <a:off x="440187" y="8917285"/>
            <a:ext cx="4355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นายสุรสิทธิ์ ทองสมบัติ</a:t>
            </a:r>
          </a:p>
          <a:p>
            <a:r>
              <a:rPr lang="th-TH" dirty="0"/>
              <a:t>บ้านเลขที่ ๕ หมู่ที่ ๗ ตำบลแสวงหา อำเภอแสวงหา จังหวัดอ่างทอง </a:t>
            </a:r>
          </a:p>
          <a:p>
            <a:r>
              <a:rPr lang="th-TH" dirty="0"/>
              <a:t>โทรศัพท์ ๐๓๕- ๖๔๘๔๘๗ , ๐๘๖- ๑๒๖๙๒๐๗</a:t>
            </a:r>
          </a:p>
        </p:txBody>
      </p:sp>
    </p:spTree>
    <p:extLst>
      <p:ext uri="{BB962C8B-B14F-4D97-AF65-F5344CB8AC3E}">
        <p14:creationId xmlns:p14="http://schemas.microsoft.com/office/powerpoint/2010/main" val="336170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C5247CCA-0E54-4E09-A9A2-C290FA252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2953" y="1318823"/>
            <a:ext cx="2400000" cy="1800000"/>
          </a:xfr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EB6661D1-F129-48E2-B187-C979C73BAE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892" y="5152247"/>
            <a:ext cx="2400000" cy="180000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087C0DF3-DFC2-47F2-B339-0A95979A073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8126" y="174479"/>
            <a:ext cx="2400000" cy="1800000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DBA2725B-358C-48AA-8453-DFB77399DFD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394" y="1318823"/>
            <a:ext cx="2400000" cy="1800000"/>
          </a:xfrm>
          <a:prstGeom prst="rect">
            <a:avLst/>
          </a:prstGeom>
        </p:spPr>
      </p:pic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50B3EC63-B203-4CFF-B1E7-FCC2BC3D862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2953" y="5169632"/>
            <a:ext cx="2400000" cy="1800000"/>
          </a:xfrm>
          <a:prstGeom prst="rect">
            <a:avLst/>
          </a:prstGeom>
        </p:spPr>
      </p:pic>
      <p:sp>
        <p:nvSpPr>
          <p:cNvPr id="18" name="ชื่อเรื่อง 1">
            <a:extLst>
              <a:ext uri="{FF2B5EF4-FFF2-40B4-BE49-F238E27FC236}">
                <a16:creationId xmlns:a16="http://schemas.microsoft.com/office/drawing/2014/main" id="{850A9EE0-775B-4DA6-AB1C-29E875B6D198}"/>
              </a:ext>
            </a:extLst>
          </p:cNvPr>
          <p:cNvSpPr txBox="1">
            <a:spLocks/>
          </p:cNvSpPr>
          <p:nvPr/>
        </p:nvSpPr>
        <p:spPr>
          <a:xfrm>
            <a:off x="471487" y="174479"/>
            <a:ext cx="5915025" cy="18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สินค้าโอทอปประจำอำเภอแสวงหา</a:t>
            </a:r>
          </a:p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ต้นไม้มงคล ต้นไม้ประดับ บ้านทองเลื่อน</a:t>
            </a:r>
          </a:p>
        </p:txBody>
      </p:sp>
      <p:pic>
        <p:nvPicPr>
          <p:cNvPr id="1026" name="Picture 2" descr="ไม่มีคำอธิบายรูปภาพ">
            <a:extLst>
              <a:ext uri="{FF2B5EF4-FFF2-40B4-BE49-F238E27FC236}">
                <a16:creationId xmlns:a16="http://schemas.microsoft.com/office/drawing/2014/main" id="{C61C6590-6D90-4E02-8142-7BBCA9B08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4532" y="5656855"/>
            <a:ext cx="1861573" cy="186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ไม่มีคำอธิบายรูปภาพ">
            <a:extLst>
              <a:ext uri="{FF2B5EF4-FFF2-40B4-BE49-F238E27FC236}">
                <a16:creationId xmlns:a16="http://schemas.microsoft.com/office/drawing/2014/main" id="{A6D48F99-6A7E-4CE6-8B83-232735F73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9345" y="-128337"/>
            <a:ext cx="3718781" cy="495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ไม่มีคำอธิบายรูปภาพ">
            <a:extLst>
              <a:ext uri="{FF2B5EF4-FFF2-40B4-BE49-F238E27FC236}">
                <a16:creationId xmlns:a16="http://schemas.microsoft.com/office/drawing/2014/main" id="{3AE9B662-2FDD-4594-B8EA-1DA8E9E74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9394" y="3235535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9A662379-AD96-44B4-8109-8C1303AD9FDB}"/>
              </a:ext>
            </a:extLst>
          </p:cNvPr>
          <p:cNvSpPr txBox="1"/>
          <p:nvPr/>
        </p:nvSpPr>
        <p:spPr>
          <a:xfrm>
            <a:off x="573702" y="9085190"/>
            <a:ext cx="5812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0" i="0" dirty="0">
                <a:solidFill>
                  <a:srgbClr val="4F4F4F"/>
                </a:solidFill>
                <a:effectLst/>
                <a:latin typeface="helvetica neue"/>
              </a:rPr>
              <a:t>นายสมชาย บุญสันต์   ผู้ใหญ่บ้าน หมู่ที่.11 บ้านทองเลื่อน ต.แสวงหา อ.แสวงหา จ.อ่างทอง</a:t>
            </a:r>
          </a:p>
          <a:p>
            <a:r>
              <a:rPr lang="th-TH" dirty="0">
                <a:solidFill>
                  <a:srgbClr val="4F4F4F"/>
                </a:solidFill>
                <a:latin typeface="helvetica neue"/>
              </a:rPr>
              <a:t>นายสมหมาย นุ่มทอง สมาชิกสภาเทสบาล</a:t>
            </a:r>
            <a:endParaRPr lang="th-TH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64D7E08-D248-4F17-9D4D-9AC71684F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999" y="7214808"/>
            <a:ext cx="2400000" cy="13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บทบาท&amp;quot;กำนันผู้ใหญ่บ้าน&amp;quot;กับงาน&amp;quot;บำบัดทุกข์บำรุงสุข&amp;quot;สู่ความมั่นคง  มั่งคั่งและยั่งยืน">
            <a:extLst>
              <a:ext uri="{FF2B5EF4-FFF2-40B4-BE49-F238E27FC236}">
                <a16:creationId xmlns:a16="http://schemas.microsoft.com/office/drawing/2014/main" id="{6DD6E200-D8A4-4277-8F50-A7F68A96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2390" y="3297568"/>
            <a:ext cx="2361126" cy="161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D15D8C9D-8119-4322-BD3E-86FF86D1F7CC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9931" y="7226074"/>
            <a:ext cx="2433585" cy="158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138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265</Words>
  <Application>Microsoft Office PowerPoint</Application>
  <PresentationFormat>กระดาษ A4 (210x297 มม.)</PresentationFormat>
  <Paragraphs>14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TH SarabunIT๙</vt:lpstr>
      <vt:lpstr>ธีมของ Office</vt:lpstr>
      <vt:lpstr>พิพิธภัณฑ์บ้านคูเมือง  ตั้งอยู่ที่ บ้านคูเมือง หมู่ที่ ๘ ตำบลแสวงหา อำเภอแสวงหา จังหวัดอ่างทอง เป็นแหล่งท่องเที่ยวทางประวัติศาสตร์ที่สำคัญของอำเภอแสวงหา นักโบราคดีได้สำรสจพบซากเมืองโบราณ สันนิษฐานว่าเป็นชุมชนสมัยทวาราวดีที่มีความรุ่งเรืองในพุทธศตวรรษที่ ๑๔ -๑๘ ที่มีร่องรอยคูเมือง และขุดพบเศษภาชนะ เครื่องปั้นดินเผา กระดูกสัตว์ ลูกปัด หินบดยา แสดงถึงการตั้งบ้านเมืองที่อยู่อาศัย วัดร้างและเศษกระเบื้องจำนวนมากชาวบ้านได้นำของเก่าของโบราณที่ขุดค้นพบและเก็บเอาไว้ มามอบให้พิพิธภัณฑ์ เพื่อเก็บรักษาและดูแลศิลปะวัตถุที่สำคัญทั้งด้านประวัติศาสตร์และวัฒนธรรม</vt:lpstr>
      <vt:lpstr>งานส่งเสริมการท่องเที่ยวอำเภอแสวงหา จังหวัดอ่างทอง “งานสดุดีวีรชนคนแสวงหา” มีการขบวนรถบุปผชาติเทิดพระเกียรติฯ ขบวนแห่ศิลปวัฒนธรรม  และของดีประจำตำบลร่วมงานสดุดีวีรชนคนแสวงหา</vt:lpstr>
      <vt:lpstr>งานนำเสนอ PowerPoint</vt:lpstr>
      <vt:lpstr>สินค้าโอทอปประจำอำเภอแสวงหา เครื่องจักรสาน บ้านหนองถ้ำ</vt:lpstr>
      <vt:lpstr>สินค้าโอทอปประจำอำเภอแสวงหา ต้นไม้ประดิษฐ์ ดอกไม้ประดิษฐ์ บ้านเทวรินทร์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๑ ยุทธศาสตร์การพัฒนาด้านสาธารณูปโภค สาธารณูปการ  และโครงสร้างพื้นฐาน</dc:title>
  <dc:creator>ben more</dc:creator>
  <cp:lastModifiedBy>ben more</cp:lastModifiedBy>
  <cp:revision>36</cp:revision>
  <dcterms:created xsi:type="dcterms:W3CDTF">2021-07-27T04:28:33Z</dcterms:created>
  <dcterms:modified xsi:type="dcterms:W3CDTF">2021-09-17T08:58:33Z</dcterms:modified>
</cp:coreProperties>
</file>